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6007" autoAdjust="0"/>
  </p:normalViewPr>
  <p:slideViewPr>
    <p:cSldViewPr>
      <p:cViewPr>
        <p:scale>
          <a:sx n="86" d="100"/>
          <a:sy n="86" d="100"/>
        </p:scale>
        <p:origin x="-906" y="3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905</TotalTime>
  <Words>1128</Words>
  <Application>Microsoft Office PowerPoint</Application>
  <PresentationFormat>Presentación en pantalla (4:3)</PresentationFormat>
  <Paragraphs>193</Paragraphs>
  <Slides>44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45" baseType="lpstr">
      <vt:lpstr>Tema de Office</vt:lpstr>
      <vt:lpstr>Presentación de PowerPoint</vt:lpstr>
      <vt:lpstr>    La fusió de l’arquitectura i gastronomia</vt:lpstr>
      <vt:lpstr>Presentación de PowerPoint</vt:lpstr>
      <vt:lpstr>    La fusió de l’arquitectura i gastronomia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Restaurant Les Cols_ Fina Puigdevall Nogareda                          ** michelin guide</vt:lpstr>
      <vt:lpstr>Restaurant Les Cols_ Fina Puigdevall Nogareda                          ** michelin guide</vt:lpstr>
      <vt:lpstr>Restaurant Les Cols_ Fina Puigdevall Nogareda                          ** michelin guide</vt:lpstr>
      <vt:lpstr>Restaurant Les Cols_ Fina Puigdevall Nogareda                          ** michelin guide</vt:lpstr>
      <vt:lpstr>Restaurant Les Cols_ Fina Puigdevall Nogareda                          ** michelin guide</vt:lpstr>
      <vt:lpstr>Restaurant Les Cols_ Fina Puigdevall Nogareda                          ** michelin guide</vt:lpstr>
      <vt:lpstr>Presentación de PowerPoint</vt:lpstr>
      <vt:lpstr>Restaurant Les Cols_ Fina Puigdevall Nogareda                          ** michelin guide</vt:lpstr>
      <vt:lpstr>Restaurante Atrio _ Cáceres   ** michelin guide Toño Pérez_chef  José Polo _copropietario, sumiller y jefe de sala</vt:lpstr>
      <vt:lpstr>Restaurante Atrio    ** michelin guide Toño Pérez_chef  José Polo _copropietario, sumiller y jefe de sala</vt:lpstr>
      <vt:lpstr>Restaurante Atrio    ** michelin guide Toño Pérez_chef  José Polo _copropietario, sumiller y jefe de sala</vt:lpstr>
      <vt:lpstr>Restaurante Atrio _ Cáceres                                                                         ** michelin guide Toño Pérez_chef y José Polo _copropietario, sumiller y jefe de sala</vt:lpstr>
      <vt:lpstr>Restaurante Atrio _ Cáceres                                                                         ** michelin guide Toño Pérez_chef y José Polo _copropietario, sumiller y jefe de sala</vt:lpstr>
      <vt:lpstr>Restaurante Atrio _ Cáceres                                                                         ** michelin guide Toño Pérez_chef y José Polo _copropietario, sumiller y jefe de sala</vt:lpstr>
      <vt:lpstr>     El diàleg entre arquitectes i cuiners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  L’experiència gastronòmica _ transcendeix del mer acte de menjar</vt:lpstr>
      <vt:lpstr>Presentación de PowerPoint</vt:lpstr>
      <vt:lpstr>Presentación de PowerPoint</vt:lpstr>
      <vt:lpstr>     cas pràctic: projecte i obra de la cuina del Restaurant Casamar_ Llafranc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Moltes gràcies! Muchas gracias!  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Anna</dc:creator>
  <cp:lastModifiedBy>Anna</cp:lastModifiedBy>
  <cp:revision>66</cp:revision>
  <dcterms:created xsi:type="dcterms:W3CDTF">2021-03-27T08:57:40Z</dcterms:created>
  <dcterms:modified xsi:type="dcterms:W3CDTF">2021-04-13T19:15:24Z</dcterms:modified>
</cp:coreProperties>
</file>